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76" r:id="rId2"/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8" r:id="rId11"/>
    <p:sldId id="287" r:id="rId12"/>
    <p:sldId id="299" r:id="rId13"/>
    <p:sldId id="289" r:id="rId14"/>
    <p:sldId id="323" r:id="rId15"/>
    <p:sldId id="298" r:id="rId16"/>
    <p:sldId id="293" r:id="rId17"/>
    <p:sldId id="294" r:id="rId18"/>
    <p:sldId id="296" r:id="rId19"/>
    <p:sldId id="301" r:id="rId20"/>
    <p:sldId id="303" r:id="rId21"/>
    <p:sldId id="291" r:id="rId22"/>
    <p:sldId id="321" r:id="rId23"/>
    <p:sldId id="292" r:id="rId24"/>
    <p:sldId id="304" r:id="rId25"/>
    <p:sldId id="306" r:id="rId26"/>
    <p:sldId id="305" r:id="rId27"/>
    <p:sldId id="324" r:id="rId28"/>
    <p:sldId id="307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9" r:id="rId39"/>
    <p:sldId id="320" r:id="rId40"/>
    <p:sldId id="322" r:id="rId41"/>
    <p:sldId id="277" r:id="rId42"/>
  </p:sldIdLst>
  <p:sldSz cx="13004800" cy="97536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8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CC"/>
    <a:srgbClr val="FF6E00"/>
    <a:srgbClr val="FF66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7" autoAdjust="0"/>
    <p:restoredTop sz="94660"/>
  </p:normalViewPr>
  <p:slideViewPr>
    <p:cSldViewPr>
      <p:cViewPr varScale="1">
        <p:scale>
          <a:sx n="58" d="100"/>
          <a:sy n="58" d="100"/>
        </p:scale>
        <p:origin x="-1288" y="-12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14EAE-4A07-2D43-A199-3F5C26065C3E}" type="datetimeFigureOut">
              <a:rPr lang="en-US" smtClean="0"/>
              <a:t>5/21/15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F863E1-1AA4-0E41-8272-BAB0103803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7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49C35-565A-4CD9-AF4D-84BE4DB1789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64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863E1-1AA4-0E41-8272-BAB01038038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8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F863E1-1AA4-0E41-8272-BAB01038038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564601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 i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12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895573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231855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</p:spPr>
        <p:txBody>
          <a:bodyPr vert="horz"/>
          <a:lstStyle>
            <a:lvl1pPr algn="ctr">
              <a:defRPr sz="144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93374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ar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 algn="ctr">
              <a:defRPr sz="1440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263554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Big Point Bar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429000"/>
            <a:ext cx="13004800" cy="23622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44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 BIG 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5781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681029091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1548180851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6185405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Point Image Circ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644900" y="1981200"/>
            <a:ext cx="5715000" cy="5715000"/>
          </a:xfrm>
          <a:prstGeom prst="ellipse">
            <a:avLst/>
          </a:prstGeom>
          <a:solidFill>
            <a:srgbClr val="3399CC">
              <a:alpha val="77000"/>
            </a:srgbClr>
          </a:solidFill>
        </p:spPr>
        <p:txBody>
          <a:bodyPr vert="horz"/>
          <a:lstStyle>
            <a:lvl1pPr>
              <a:defRPr baseline="0"/>
            </a:lvl1pPr>
          </a:lstStyle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124200"/>
            <a:ext cx="13004800" cy="3276600"/>
          </a:xfrm>
          <a:prstGeom prst="rect">
            <a:avLst/>
          </a:prstGeom>
          <a:noFill/>
        </p:spPr>
        <p:txBody>
          <a:bodyPr vert="horz"/>
          <a:lstStyle>
            <a:lvl1pPr algn="ctr">
              <a:defRPr sz="2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78200" y="25908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To highlight a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378200" y="5715000"/>
            <a:ext cx="6172200" cy="14478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of importance</a:t>
            </a:r>
          </a:p>
        </p:txBody>
      </p:sp>
    </p:spTree>
    <p:extLst>
      <p:ext uri="{BB962C8B-B14F-4D97-AF65-F5344CB8AC3E}">
        <p14:creationId xmlns:p14="http://schemas.microsoft.com/office/powerpoint/2010/main" val="80268001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2pPr>
            <a:lvl3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3pPr>
            <a:lvl4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4pPr>
            <a:lvl5pPr>
              <a:defRPr>
                <a:solidFill>
                  <a:srgbClr val="FFFFFF"/>
                </a:solidFill>
                <a:latin typeface="League Gothic"/>
                <a:cs typeface="League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447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120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 rot="19800000">
            <a:off x="8251040" y="8196061"/>
            <a:ext cx="6883400" cy="914160"/>
          </a:xfrm>
          <a:prstGeom prst="rect">
            <a:avLst/>
          </a:prstGeom>
          <a:solidFill>
            <a:srgbClr val="FFFFFF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5" hasCustomPrompt="1"/>
          </p:nvPr>
        </p:nvSpPr>
        <p:spPr>
          <a:xfrm rot="19800000">
            <a:off x="9016339" y="8219757"/>
            <a:ext cx="5181600" cy="990600"/>
          </a:xfrm>
          <a:prstGeom prst="rect">
            <a:avLst/>
          </a:prstGeom>
        </p:spPr>
        <p:txBody>
          <a:bodyPr vert="horz"/>
          <a:lstStyle>
            <a:lvl1pPr algn="ctr">
              <a:defRPr sz="5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316471413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0875" y="390524"/>
            <a:ext cx="11703050" cy="1819275"/>
          </a:xfrm>
          <a:prstGeom prst="rect">
            <a:avLst/>
          </a:prstGeom>
        </p:spPr>
        <p:txBody>
          <a:bodyPr vert="horz"/>
          <a:lstStyle>
            <a:lvl1pPr>
              <a:defRPr sz="120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5000" y="2667000"/>
            <a:ext cx="11734800" cy="6629400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2pPr>
            <a:lvl3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3pPr>
            <a:lvl4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4pPr>
            <a:lvl5pPr>
              <a:defRPr>
                <a:solidFill>
                  <a:schemeClr val="tx1"/>
                </a:solidFill>
                <a:latin typeface="League Gothic"/>
                <a:cs typeface="League Gothic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591774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20197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76400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3181672398"/>
      </p:ext>
    </p:extLst>
  </p:cSld>
  <p:clrMapOvr>
    <a:masterClrMapping/>
  </p:clrMapOvr>
  <p:transition xmlns:p14="http://schemas.microsoft.com/office/powerpoint/2010/main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Just On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602448201"/>
      </p:ext>
    </p:extLst>
  </p:cSld>
  <p:clrMapOvr>
    <a:masterClrMapping/>
  </p:clrMapOvr>
  <p:transition xmlns:p14="http://schemas.microsoft.com/office/powerpoint/2010/main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01595"/>
      </p:ext>
    </p:extLst>
  </p:cSld>
  <p:clrMapOvr>
    <a:masterClrMapping/>
  </p:clrMapOvr>
  <p:transition xmlns:p14="http://schemas.microsoft.com/office/powerpoint/2010/main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801185693"/>
      </p:ext>
    </p:extLst>
  </p:cSld>
  <p:clrMapOvr>
    <a:masterClrMapping/>
  </p:clrMapOvr>
  <p:transition xmlns:p14="http://schemas.microsoft.com/office/powerpoint/2010/main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A Couple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8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184468379"/>
      </p:ext>
    </p:extLst>
  </p:cSld>
  <p:clrMapOvr>
    <a:masterClrMapping/>
  </p:clrMapOvr>
  <p:transition xmlns:p14="http://schemas.microsoft.com/office/powerpoint/2010/main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7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6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21725"/>
      </p:ext>
    </p:extLst>
  </p:cSld>
  <p:clrMapOvr>
    <a:masterClrMapping/>
  </p:clrMapOvr>
  <p:transition xmlns:p14="http://schemas.microsoft.com/office/powerpoint/2010/main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3399CC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1269224393"/>
      </p:ext>
    </p:extLst>
  </p:cSld>
  <p:clrMapOvr>
    <a:masterClrMapping/>
  </p:clrMapOvr>
  <p:transition xmlns:p14="http://schemas.microsoft.com/office/powerpoint/2010/main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The Power of 4 Tex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6502400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6502400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-12238" y="4"/>
            <a:ext cx="6514638" cy="4867649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-12238" y="4876802"/>
            <a:ext cx="6514638" cy="4867653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38600"/>
            <a:ext cx="13004800" cy="1682496"/>
          </a:xfrm>
          <a:prstGeom prst="rect">
            <a:avLst/>
          </a:prstGeom>
          <a:solidFill>
            <a:srgbClr val="000000">
              <a:alpha val="78000"/>
            </a:srgbClr>
          </a:solidFill>
          <a:ln>
            <a:noFill/>
          </a:ln>
        </p:spPr>
        <p:txBody>
          <a:bodyPr vert="horz"/>
          <a:lstStyle>
            <a:lvl1pPr algn="ctr">
              <a:defRPr sz="960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MESSAGE</a:t>
            </a:r>
          </a:p>
        </p:txBody>
      </p:sp>
    </p:spTree>
    <p:extLst>
      <p:ext uri="{BB962C8B-B14F-4D97-AF65-F5344CB8AC3E}">
        <p14:creationId xmlns:p14="http://schemas.microsoft.com/office/powerpoint/2010/main" val="960057276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200400"/>
            <a:ext cx="13004800" cy="3048000"/>
          </a:xfrm>
          <a:prstGeom prst="rect">
            <a:avLst/>
          </a:prstGeom>
          <a:solidFill>
            <a:schemeClr val="tx1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6096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58800" y="3048000"/>
            <a:ext cx="11887200" cy="3429000"/>
          </a:xfrm>
          <a:prstGeom prst="rect">
            <a:avLst/>
          </a:prstGeom>
        </p:spPr>
        <p:txBody>
          <a:bodyPr vert="horz"/>
          <a:lstStyle>
            <a:lvl1pPr>
              <a:defRPr sz="2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 rot="19800000">
            <a:off x="8251040" y="8196061"/>
            <a:ext cx="6883400" cy="914160"/>
          </a:xfrm>
          <a:prstGeom prst="rect">
            <a:avLst/>
          </a:prstGeom>
          <a:solidFill>
            <a:srgbClr val="3399CC"/>
          </a:solidFill>
          <a:effectLst/>
        </p:spPr>
        <p:txBody>
          <a:bodyPr vert="horz"/>
          <a:lstStyle/>
          <a:p>
            <a:pPr lvl="0"/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5" hasCustomPrompt="1"/>
          </p:nvPr>
        </p:nvSpPr>
        <p:spPr>
          <a:xfrm rot="19800000">
            <a:off x="9016339" y="8219757"/>
            <a:ext cx="5181600" cy="990600"/>
          </a:xfrm>
          <a:prstGeom prst="rect">
            <a:avLst/>
          </a:prstGeom>
        </p:spPr>
        <p:txBody>
          <a:bodyPr vert="horz"/>
          <a:lstStyle>
            <a:lvl1pPr algn="ctr">
              <a:defRPr sz="5800" i="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HIGHLIGHT</a:t>
            </a:r>
          </a:p>
        </p:txBody>
      </p:sp>
    </p:spTree>
    <p:extLst>
      <p:ext uri="{BB962C8B-B14F-4D97-AF65-F5344CB8AC3E}">
        <p14:creationId xmlns:p14="http://schemas.microsoft.com/office/powerpoint/2010/main" val="1202279547"/>
      </p:ext>
    </p:extLst>
  </p:cSld>
  <p:clrMapOvr>
    <a:masterClrMapping/>
  </p:clrMapOvr>
  <p:transition xmlns:p14="http://schemas.microsoft.com/office/powerpoint/2010/main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70350717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3954736080"/>
      </p:ext>
    </p:extLst>
  </p:cSld>
  <p:clrMapOvr>
    <a:masterClrMapping/>
  </p:clrMapOvr>
  <p:transition xmlns:p14="http://schemas.microsoft.com/office/powerpoint/2010/main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75692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75692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4033686566"/>
      </p:ext>
    </p:extLst>
  </p:cSld>
  <p:clrMapOvr>
    <a:masterClrMapping/>
  </p:clrMapOvr>
  <p:transition xmlns:p14="http://schemas.microsoft.com/office/powerpoint/2010/main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Half Pag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6502400" cy="9753600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6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863600" y="3429000"/>
            <a:ext cx="45720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Important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863600" y="4191000"/>
            <a:ext cx="4572000" cy="1371600"/>
          </a:xfrm>
          <a:prstGeom prst="rect">
            <a:avLst/>
          </a:prstGeom>
        </p:spPr>
        <p:txBody>
          <a:bodyPr vert="horz"/>
          <a:lstStyle>
            <a:lvl1pPr algn="ctr">
              <a:defRPr sz="8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MESSAGE</a:t>
            </a:r>
          </a:p>
        </p:txBody>
      </p:sp>
    </p:spTree>
    <p:extLst>
      <p:ext uri="{BB962C8B-B14F-4D97-AF65-F5344CB8AC3E}">
        <p14:creationId xmlns:p14="http://schemas.microsoft.com/office/powerpoint/2010/main" val="1409069925"/>
      </p:ext>
    </p:extLst>
  </p:cSld>
  <p:clrMapOvr>
    <a:masterClrMapping/>
  </p:clrMapOvr>
  <p:transition xmlns:p14="http://schemas.microsoft.com/office/powerpoint/2010/main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5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</p:spTree>
    <p:extLst>
      <p:ext uri="{BB962C8B-B14F-4D97-AF65-F5344CB8AC3E}">
        <p14:creationId xmlns:p14="http://schemas.microsoft.com/office/powerpoint/2010/main" val="1846320166"/>
      </p:ext>
    </p:extLst>
  </p:cSld>
  <p:clrMapOvr>
    <a:masterClrMapping/>
  </p:clrMapOvr>
  <p:transition xmlns:p14="http://schemas.microsoft.com/office/powerpoint/2010/main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11978" y="609600"/>
            <a:ext cx="13004800" cy="2057400"/>
          </a:xfrm>
          <a:prstGeom prst="rect">
            <a:avLst/>
          </a:prstGeom>
          <a:noFill/>
          <a:ln>
            <a:noFill/>
          </a:ln>
        </p:spPr>
        <p:txBody>
          <a:bodyPr vert="horz"/>
          <a:lstStyle>
            <a:lvl1pPr algn="ctr">
              <a:defRPr sz="120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The HEADING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7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368800" y="7391400"/>
            <a:ext cx="426720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8653330" y="7391400"/>
            <a:ext cx="4351470" cy="990600"/>
          </a:xfrm>
          <a:prstGeom prst="rect">
            <a:avLst/>
          </a:prstGeom>
        </p:spPr>
        <p:txBody>
          <a:bodyPr vert="horz"/>
          <a:lstStyle>
            <a:lvl1pPr algn="ctr">
              <a:defRPr sz="48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334389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668777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00400"/>
            <a:ext cx="4336023" cy="322762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2205344"/>
      </p:ext>
    </p:extLst>
  </p:cSld>
  <p:clrMapOvr>
    <a:masterClrMapping/>
  </p:clrMapOvr>
  <p:transition xmlns:p14="http://schemas.microsoft.com/office/powerpoint/2010/main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Alt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745615"/>
      </p:ext>
    </p:extLst>
  </p:cSld>
  <p:clrMapOvr>
    <a:masterClrMapping/>
  </p:clrMapOvr>
  <p:transition xmlns:p14="http://schemas.microsoft.com/office/powerpoint/2010/main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 - 3 Images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4749800" y="9906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One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49800" y="41529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Two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749800" y="7315200"/>
            <a:ext cx="7391400" cy="1295400"/>
          </a:xfrm>
          <a:prstGeom prst="rect">
            <a:avLst/>
          </a:prstGeom>
        </p:spPr>
        <p:txBody>
          <a:bodyPr vert="horz"/>
          <a:lstStyle>
            <a:lvl1pPr algn="ctr">
              <a:defRPr sz="72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Text Three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0" y="0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0" y="6525976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6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0" y="3262988"/>
            <a:ext cx="4397443" cy="3273344"/>
          </a:xfrm>
          <a:prstGeom prst="rect">
            <a:avLst/>
          </a:prstGeom>
          <a:solidFill>
            <a:srgbClr val="FFFFFF"/>
          </a:solidFill>
        </p:spPr>
        <p:txBody>
          <a:bodyPr vert="horz"/>
          <a:lstStyle>
            <a:lvl1pPr>
              <a:defRPr sz="400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86975"/>
      </p:ext>
    </p:extLst>
  </p:cSld>
  <p:clrMapOvr>
    <a:masterClrMapping/>
  </p:clrMapOvr>
  <p:transition xmlns:p14="http://schemas.microsoft.com/office/powerpoint/2010/main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Nam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45548049"/>
      </p:ext>
    </p:extLst>
  </p:cSld>
  <p:clrMapOvr>
    <a:masterClrMapping/>
  </p:clrMapOvr>
  <p:transition xmlns:p14="http://schemas.microsoft.com/office/powerpoint/2010/main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our Nam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600200"/>
            <a:ext cx="13004800" cy="2667000"/>
          </a:xfrm>
          <a:prstGeom prst="rect">
            <a:avLst/>
          </a:prstGeom>
        </p:spPr>
        <p:txBody>
          <a:bodyPr vert="horz"/>
          <a:lstStyle>
            <a:lvl1pPr algn="ctr">
              <a:defRPr sz="1600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YOUR NAME</a:t>
            </a:r>
            <a:endParaRPr lang="en-US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311400" y="5029200"/>
            <a:ext cx="8382000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WWW.YOURNAME.COM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661834" y="6934200"/>
            <a:ext cx="5681133" cy="1219200"/>
          </a:xfrm>
          <a:prstGeom prst="rect">
            <a:avLst/>
          </a:prstGeom>
        </p:spPr>
        <p:txBody>
          <a:bodyPr vert="horz"/>
          <a:lstStyle>
            <a:lvl1pPr algn="ctr">
              <a:defRPr sz="6400" baseline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@YOURNAME</a:t>
            </a:r>
          </a:p>
        </p:txBody>
      </p:sp>
    </p:spTree>
    <p:extLst>
      <p:ext uri="{BB962C8B-B14F-4D97-AF65-F5344CB8AC3E}">
        <p14:creationId xmlns:p14="http://schemas.microsoft.com/office/powerpoint/2010/main" val="2232037831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615929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solidFill>
                  <a:srgbClr val="3399CC"/>
                </a:solidFill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8756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tx2"/>
          </a:solidFill>
        </p:spPr>
        <p:txBody>
          <a:bodyPr vert="horz"/>
          <a:lstStyle>
            <a:lvl1pPr>
              <a:defRPr>
                <a:latin typeface="League Gothic"/>
                <a:cs typeface="League Gothic"/>
              </a:defRPr>
            </a:lvl1pPr>
          </a:lstStyle>
          <a:p>
            <a:pPr lvl="0"/>
            <a:r>
              <a:rPr lang="en-US" noProof="0" smtClean="0">
                <a:sym typeface="Lobster Two Italic" charset="0"/>
              </a:rPr>
              <a:t>Drag picture to placeholder or click icon to add</a:t>
            </a:r>
            <a:endParaRPr lang="en-US" noProof="0" dirty="0">
              <a:sym typeface="Lobster Two Italic" charset="0"/>
            </a:endParaRP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324600"/>
            <a:ext cx="13004800" cy="16764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That will change the world</a:t>
            </a:r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19200"/>
            <a:ext cx="13004800" cy="1905000"/>
          </a:xfrm>
          <a:prstGeom prst="rect">
            <a:avLst/>
          </a:prstGeom>
        </p:spPr>
        <p:txBody>
          <a:bodyPr vert="horz"/>
          <a:lstStyle>
            <a:lvl1pPr algn="ctr">
              <a:defRPr sz="9600" i="0" baseline="0">
                <a:latin typeface="League Gothic"/>
                <a:cs typeface="League Gothic"/>
              </a:defRPr>
            </a:lvl1pPr>
            <a:lvl2pPr>
              <a:defRPr sz="9600" i="1"/>
            </a:lvl2pPr>
            <a:lvl3pPr>
              <a:defRPr sz="9600" i="1"/>
            </a:lvl3pPr>
            <a:lvl4pPr>
              <a:defRPr sz="9600" i="1"/>
            </a:lvl4pPr>
            <a:lvl5pPr>
              <a:defRPr sz="9600" i="1"/>
            </a:lvl5pPr>
          </a:lstStyle>
          <a:p>
            <a:pPr lvl="0"/>
            <a:r>
              <a:rPr lang="en-US" dirty="0" smtClean="0"/>
              <a:t>This is your powerful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209800"/>
            <a:ext cx="13004800" cy="4495800"/>
          </a:xfrm>
          <a:prstGeom prst="rect">
            <a:avLst/>
          </a:prstGeom>
        </p:spPr>
        <p:txBody>
          <a:bodyPr vert="horz"/>
          <a:lstStyle>
            <a:lvl1pPr>
              <a:defRPr sz="28800" i="0">
                <a:solidFill>
                  <a:srgbClr val="3399CC"/>
                </a:solidFill>
                <a:latin typeface="League Gothic"/>
                <a:cs typeface="League Gothic"/>
              </a:defRPr>
            </a:lvl1pPr>
          </a:lstStyle>
          <a:p>
            <a:r>
              <a:rPr lang="en-US" dirty="0" smtClean="0"/>
              <a:t>TITLE TEXT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25400" y="8839200"/>
            <a:ext cx="3429000" cy="1219200"/>
          </a:xfrm>
          <a:prstGeom prst="rect">
            <a:avLst/>
          </a:prstGeom>
        </p:spPr>
        <p:txBody>
          <a:bodyPr vert="horz"/>
          <a:lstStyle>
            <a:lvl1pPr>
              <a:defRPr sz="48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By Your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803866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 Slide Blu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chemeClr val="tx1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rgbClr val="FFFFFF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518173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cture Slide Gre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8636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7" hasCustomPrompt="1"/>
          </p:nvPr>
        </p:nvSpPr>
        <p:spPr>
          <a:xfrm>
            <a:off x="51308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4" name="Text Placeholder 21"/>
          <p:cNvSpPr>
            <a:spLocks noGrp="1"/>
          </p:cNvSpPr>
          <p:nvPr>
            <p:ph type="body" sz="quarter" idx="18" hasCustomPrompt="1"/>
          </p:nvPr>
        </p:nvSpPr>
        <p:spPr>
          <a:xfrm>
            <a:off x="9398000" y="2438400"/>
            <a:ext cx="2590800" cy="2590800"/>
          </a:xfrm>
          <a:prstGeom prst="rect">
            <a:avLst/>
          </a:prstGeom>
          <a:solidFill>
            <a:srgbClr val="3399CC"/>
          </a:solidFill>
        </p:spPr>
        <p:txBody>
          <a:bodyPr vert="horz"/>
          <a:lstStyle>
            <a:lvl1pPr algn="ctr">
              <a:defRPr sz="1500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636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1308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9398000" y="5334000"/>
            <a:ext cx="2590800" cy="990600"/>
          </a:xfrm>
          <a:prstGeom prst="rect">
            <a:avLst/>
          </a:prstGeom>
        </p:spPr>
        <p:txBody>
          <a:bodyPr vert="horz"/>
          <a:lstStyle>
            <a:lvl1pPr algn="ctr">
              <a:defRPr sz="6400" i="0">
                <a:solidFill>
                  <a:srgbClr val="000000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636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130800" y="6096000"/>
            <a:ext cx="25908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TWO</a:t>
            </a:r>
            <a:endParaRPr lang="en-US" dirty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9321800" y="6096000"/>
            <a:ext cx="2895600" cy="1371600"/>
          </a:xfrm>
          <a:prstGeom prst="rect">
            <a:avLst/>
          </a:prstGeom>
        </p:spPr>
        <p:txBody>
          <a:bodyPr vert="horz"/>
          <a:lstStyle>
            <a:lvl1pPr algn="ctr">
              <a:defRPr sz="1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THREE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69784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range"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10414000" y="0"/>
            <a:ext cx="2590800" cy="2590800"/>
          </a:xfrm>
          <a:prstGeom prst="rect">
            <a:avLst/>
          </a:prstGeom>
          <a:solidFill>
            <a:srgbClr val="000000"/>
          </a:solidFill>
        </p:spPr>
        <p:txBody>
          <a:bodyPr vert="horz"/>
          <a:lstStyle>
            <a:lvl1pPr algn="ctr">
              <a:defRPr sz="15000" i="0">
                <a:solidFill>
                  <a:srgbClr val="FFFFFF"/>
                </a:solidFill>
                <a:latin typeface="League Gothic"/>
                <a:cs typeface="League Gothic"/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454400" y="2667000"/>
            <a:ext cx="4267200" cy="2057400"/>
          </a:xfrm>
          <a:prstGeom prst="rect">
            <a:avLst/>
          </a:prstGeom>
        </p:spPr>
        <p:txBody>
          <a:bodyPr vert="horz"/>
          <a:lstStyle>
            <a:lvl1pPr algn="ctr">
              <a:defRPr sz="12000" i="0"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Part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921000" y="3962400"/>
            <a:ext cx="5486400" cy="3657600"/>
          </a:xfrm>
          <a:prstGeom prst="rect">
            <a:avLst/>
          </a:prstGeom>
        </p:spPr>
        <p:txBody>
          <a:bodyPr vert="horz"/>
          <a:lstStyle>
            <a:lvl1pPr algn="ctr">
              <a:defRPr sz="20000" i="0">
                <a:solidFill>
                  <a:schemeClr val="tx1"/>
                </a:solidFill>
                <a:latin typeface="League Gothic"/>
                <a:cs typeface="League Gothic"/>
              </a:defRPr>
            </a:lvl1pPr>
          </a:lstStyle>
          <a:p>
            <a:pPr lvl="0"/>
            <a:r>
              <a:rPr lang="en-US" dirty="0" smtClean="0"/>
              <a:t>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62019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7417" r:id="rId1"/>
    <p:sldLayoutId id="2147487038" r:id="rId2"/>
    <p:sldLayoutId id="2147487447" r:id="rId3"/>
    <p:sldLayoutId id="2147487448" r:id="rId4"/>
    <p:sldLayoutId id="2147487449" r:id="rId5"/>
    <p:sldLayoutId id="2147487415" r:id="rId6"/>
    <p:sldLayoutId id="2147487407" r:id="rId7"/>
    <p:sldLayoutId id="2147487419" r:id="rId8"/>
    <p:sldLayoutId id="2147487420" r:id="rId9"/>
    <p:sldLayoutId id="2147487421" r:id="rId10"/>
    <p:sldLayoutId id="2147487424" r:id="rId11"/>
    <p:sldLayoutId id="2147487422" r:id="rId12"/>
    <p:sldLayoutId id="2147487425" r:id="rId13"/>
    <p:sldLayoutId id="2147487426" r:id="rId14"/>
    <p:sldLayoutId id="2147487429" r:id="rId15"/>
    <p:sldLayoutId id="2147487427" r:id="rId16"/>
    <p:sldLayoutId id="2147487446" r:id="rId17"/>
    <p:sldLayoutId id="2147487450" r:id="rId18"/>
    <p:sldLayoutId id="2147487430" r:id="rId19"/>
    <p:sldLayoutId id="2147487433" r:id="rId20"/>
    <p:sldLayoutId id="2147487402" r:id="rId21"/>
    <p:sldLayoutId id="2147487410" r:id="rId22"/>
    <p:sldLayoutId id="2147487434" r:id="rId23"/>
    <p:sldLayoutId id="2147487406" r:id="rId24"/>
    <p:sldLayoutId id="2147487412" r:id="rId25"/>
    <p:sldLayoutId id="2147487435" r:id="rId26"/>
    <p:sldLayoutId id="2147487413" r:id="rId27"/>
    <p:sldLayoutId id="2147487414" r:id="rId28"/>
    <p:sldLayoutId id="2147487436" r:id="rId29"/>
    <p:sldLayoutId id="2147487408" r:id="rId30"/>
    <p:sldLayoutId id="2147487404" r:id="rId31"/>
    <p:sldLayoutId id="2147487437" r:id="rId32"/>
    <p:sldLayoutId id="2147487438" r:id="rId33"/>
    <p:sldLayoutId id="2147487443" r:id="rId34"/>
    <p:sldLayoutId id="2147487442" r:id="rId35"/>
    <p:sldLayoutId id="2147487441" r:id="rId36"/>
    <p:sldLayoutId id="2147487444" r:id="rId37"/>
    <p:sldLayoutId id="2147487037" r:id="rId38"/>
    <p:sldLayoutId id="2147487445" r:id="rId39"/>
  </p:sldLayoutIdLst>
  <p:transition xmlns:p14="http://schemas.microsoft.com/office/powerpoint/2010/main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+mj-lt"/>
          <a:ea typeface="+mj-ea"/>
          <a:cs typeface="+mj-cs"/>
          <a:sym typeface="Bebas Neue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800">
          <a:solidFill>
            <a:schemeClr val="tx1"/>
          </a:solidFill>
          <a:latin typeface="Bebas Neue" charset="0"/>
          <a:ea typeface="ヒラギノ角ゴ ProN W3" charset="0"/>
          <a:cs typeface="ヒラギノ角ゴ ProN W3" charset="0"/>
          <a:sym typeface="Bebas Neue" charset="0"/>
        </a:defRPr>
      </a:lvl9pPr>
    </p:titleStyle>
    <p:bodyStyle>
      <a:lvl1pPr marL="342900" indent="-342900" algn="l" rtl="0" eaLnBrk="1" fontAlgn="base" hangingPunct="1">
        <a:spcBef>
          <a:spcPts val="1100"/>
        </a:spcBef>
        <a:spcAft>
          <a:spcPct val="0"/>
        </a:spcAft>
        <a:defRPr sz="4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1pPr>
      <a:lvl2pPr marL="647700" indent="-190500" algn="l" rtl="0" eaLnBrk="1" fontAlgn="base" hangingPunct="1">
        <a:spcBef>
          <a:spcPts val="1000"/>
        </a:spcBef>
        <a:spcAft>
          <a:spcPct val="0"/>
        </a:spcAft>
        <a:defRPr sz="3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2pPr>
      <a:lvl3pPr marL="1295400" indent="-381000" algn="l" rtl="0" eaLnBrk="1" fontAlgn="base" hangingPunct="1">
        <a:spcBef>
          <a:spcPts val="800"/>
        </a:spcBef>
        <a:spcAft>
          <a:spcPct val="0"/>
        </a:spcAft>
        <a:defRPr sz="34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3pPr>
      <a:lvl4pPr marL="1955800" indent="-5842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4pPr>
      <a:lvl5pPr marL="2603500" indent="-774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5pPr>
      <a:lvl6pPr marL="30607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6pPr>
      <a:lvl7pPr marL="35179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7pPr>
      <a:lvl8pPr marL="39751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8pPr>
      <a:lvl9pPr marL="4432300" algn="l" rtl="0" eaLnBrk="1" fontAlgn="base" hangingPunct="1">
        <a:spcBef>
          <a:spcPts val="7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Lobster Two Italic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2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9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Matheus da Rosa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-185057" y="4000500"/>
            <a:ext cx="13004800" cy="1905000"/>
          </a:xfrm>
        </p:spPr>
        <p:txBody>
          <a:bodyPr/>
          <a:lstStyle/>
          <a:p>
            <a:pPr algn="r"/>
            <a:r>
              <a:rPr lang="pt-BR" dirty="0" smtClean="0"/>
              <a:t>Work Smarter, Not Harder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60" y="8991600"/>
            <a:ext cx="2158940" cy="6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Plano de Trabalho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863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Levantar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82600" y="6096000"/>
            <a:ext cx="3276600" cy="1371600"/>
          </a:xfrm>
        </p:spPr>
        <p:txBody>
          <a:bodyPr/>
          <a:lstStyle/>
          <a:p>
            <a:r>
              <a:rPr lang="en-US" dirty="0" smtClean="0"/>
              <a:t>Tarefas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97400" y="6096000"/>
            <a:ext cx="3733800" cy="1371600"/>
          </a:xfrm>
        </p:spPr>
        <p:txBody>
          <a:bodyPr/>
          <a:lstStyle/>
          <a:p>
            <a:r>
              <a:rPr lang="en-US" dirty="0" smtClean="0"/>
              <a:t>Dividir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8864600" y="6096000"/>
            <a:ext cx="3657600" cy="1371600"/>
          </a:xfrm>
        </p:spPr>
        <p:txBody>
          <a:bodyPr/>
          <a:lstStyle/>
          <a:p>
            <a:r>
              <a:rPr lang="en-US" dirty="0" smtClean="0"/>
              <a:t>Priorizar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461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-228600"/>
            <a:ext cx="11703050" cy="1819275"/>
          </a:xfrm>
        </p:spPr>
        <p:txBody>
          <a:bodyPr/>
          <a:lstStyle/>
          <a:p>
            <a:r>
              <a:rPr lang="en-US" dirty="0" smtClean="0"/>
              <a:t>Prioridades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priority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1676400"/>
            <a:ext cx="9601200" cy="79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73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k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1" y="1295400"/>
            <a:ext cx="1219049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810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1981200"/>
            <a:ext cx="13004800" cy="2362200"/>
          </a:xfrm>
        </p:spPr>
        <p:txBody>
          <a:bodyPr/>
          <a:lstStyle/>
          <a:p>
            <a:r>
              <a:rPr lang="en-US" dirty="0" smtClean="0"/>
              <a:t>Plano foi feito para que voc</a:t>
            </a:r>
            <a:r>
              <a:rPr lang="en-US" dirty="0" smtClean="0"/>
              <a:t>ê possa mudá-lo.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951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TEMPO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Aonde meu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dirty="0" smtClean="0"/>
              <a:t>oi parar?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550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Controle de Tempo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321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PODER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Conhecimento é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4800" i="1" dirty="0" smtClean="0"/>
              <a:t>Sir Francis Bacon</a:t>
            </a:r>
            <a:endParaRPr lang="en-US" sz="4800" i="1" dirty="0"/>
          </a:p>
        </p:txBody>
      </p:sp>
      <p:pic>
        <p:nvPicPr>
          <p:cNvPr id="8" name="Picture 7" descr="ba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714" y="5867400"/>
            <a:ext cx="696686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4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Let’s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79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-203200" y="1219200"/>
            <a:ext cx="13360400" cy="2362200"/>
          </a:xfrm>
          <a:noFill/>
        </p:spPr>
        <p:txBody>
          <a:bodyPr/>
          <a:lstStyle/>
          <a:p>
            <a:r>
              <a:rPr lang="en-US" dirty="0" smtClean="0"/>
              <a:t>Tenha informações claras de onde o seu </a:t>
            </a:r>
            <a:r>
              <a:rPr lang="en-US" dirty="0" smtClean="0">
                <a:solidFill>
                  <a:srgbClr val="FFFFFF"/>
                </a:solidFill>
              </a:rPr>
              <a:t>TEMPO </a:t>
            </a:r>
            <a:r>
              <a:rPr lang="en-US" dirty="0" smtClean="0"/>
              <a:t>está sendo </a:t>
            </a:r>
            <a:r>
              <a:rPr lang="en-US" dirty="0" smtClean="0">
                <a:solidFill>
                  <a:srgbClr val="FFFFFF"/>
                </a:solidFill>
              </a:rPr>
              <a:t>GASTO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467180" y="3787593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07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32071"/>
            <a:ext cx="13004800" cy="9753600"/>
          </a:xfrm>
        </p:spPr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Tempo é um recurso limitado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2866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og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457200"/>
            <a:ext cx="4905090" cy="3276600"/>
          </a:xfrm>
          <a:prstGeom prst="rect">
            <a:avLst/>
          </a:prstGeom>
        </p:spPr>
      </p:pic>
      <p:pic>
        <p:nvPicPr>
          <p:cNvPr id="3" name="Picture 2" descr="dramaticca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410200"/>
            <a:ext cx="5283200" cy="2971800"/>
          </a:xfrm>
          <a:prstGeom prst="rect">
            <a:avLst/>
          </a:prstGeom>
        </p:spPr>
      </p:pic>
      <p:pic>
        <p:nvPicPr>
          <p:cNvPr id="4" name="Picture 3" descr="gam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50" y="114300"/>
            <a:ext cx="3867150" cy="4686300"/>
          </a:xfrm>
          <a:prstGeom prst="rect">
            <a:avLst/>
          </a:prstGeom>
        </p:spPr>
      </p:pic>
      <p:pic>
        <p:nvPicPr>
          <p:cNvPr id="5" name="Picture 4" descr="fishin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5334000"/>
            <a:ext cx="479825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5884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Pequena história…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7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0" y="3429000"/>
            <a:ext cx="13004800" cy="2362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7200" dirty="0" smtClean="0"/>
              <a:t>Você ensina como as pessoas devem lhe tratar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08567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Multitasking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Atividade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8806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0578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981200"/>
            <a:ext cx="11734800" cy="6629400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5400" dirty="0" smtClean="0"/>
              <a:t>Valor ao produto/tarefa</a:t>
            </a:r>
            <a:endParaRPr lang="en-US" sz="5400" dirty="0" smtClean="0"/>
          </a:p>
          <a:p>
            <a:pPr marL="876300" lvl="1" indent="-571500">
              <a:buFont typeface="Arial"/>
              <a:buChar char="•"/>
            </a:pPr>
            <a:r>
              <a:rPr lang="en-US" sz="4800" dirty="0" smtClean="0">
                <a:solidFill>
                  <a:srgbClr val="3399CC"/>
                </a:solidFill>
              </a:rPr>
              <a:t>Concentrar em algo que surgiu vai agregar valor ao produto ou a entrega ao cliente? (aka vale a troca de contexto?)</a:t>
            </a:r>
            <a:endParaRPr lang="en-US" sz="4800" dirty="0" smtClean="0">
              <a:solidFill>
                <a:srgbClr val="3399CC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5400" dirty="0"/>
              <a:t>Contexto Mudou ?</a:t>
            </a:r>
          </a:p>
          <a:p>
            <a:pPr marL="876300" lvl="1" indent="-571500">
              <a:buFont typeface="Arial"/>
              <a:buChar char="•"/>
            </a:pPr>
            <a:r>
              <a:rPr lang="en-US" sz="4800" dirty="0">
                <a:solidFill>
                  <a:srgbClr val="3399CC"/>
                </a:solidFill>
              </a:rPr>
              <a:t>Adicione notas que irão </a:t>
            </a:r>
            <a:r>
              <a:rPr lang="en-US" sz="4800" dirty="0" smtClean="0">
                <a:solidFill>
                  <a:srgbClr val="3399CC"/>
                </a:solidFill>
              </a:rPr>
              <a:t>lHe </a:t>
            </a:r>
            <a:r>
              <a:rPr lang="en-US" sz="4800" dirty="0">
                <a:solidFill>
                  <a:srgbClr val="3399CC"/>
                </a:solidFill>
              </a:rPr>
              <a:t>ajudar a retornar para a tarefa depois</a:t>
            </a:r>
            <a:r>
              <a:rPr lang="en-US" sz="4800" dirty="0" smtClean="0">
                <a:solidFill>
                  <a:srgbClr val="3399CC"/>
                </a:solidFill>
              </a:rPr>
              <a:t>.</a:t>
            </a:r>
            <a:endParaRPr lang="en-US" sz="4800" dirty="0">
              <a:solidFill>
                <a:srgbClr val="3399CC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33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Agrupar para Conquistar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740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/>
            <a:r>
              <a:rPr lang="en-US" sz="9600" dirty="0"/>
              <a:t>Informações Similares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7200" dirty="0" smtClean="0"/>
              <a:t>Calendários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Contatos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Objetos (Chaves, Carteira, Telefone)</a:t>
            </a:r>
          </a:p>
          <a:p>
            <a:pPr marL="571500" indent="-571500">
              <a:buFont typeface="Arial"/>
              <a:buChar char="•"/>
            </a:pPr>
            <a:r>
              <a:rPr lang="en-US" sz="7200" dirty="0" smtClean="0"/>
              <a:t>TRABALHO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2884718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/>
          <p:cNvSpPr txBox="1">
            <a:spLocks/>
          </p:cNvSpPr>
          <p:nvPr/>
        </p:nvSpPr>
        <p:spPr>
          <a:xfrm>
            <a:off x="711200" y="685800"/>
            <a:ext cx="65532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Trabalho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6" name="Text Placeholder 12"/>
          <p:cNvSpPr txBox="1">
            <a:spLocks/>
          </p:cNvSpPr>
          <p:nvPr/>
        </p:nvSpPr>
        <p:spPr>
          <a:xfrm>
            <a:off x="6045200" y="2819400"/>
            <a:ext cx="6400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Faculdade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8" name="Text Placeholder 12"/>
          <p:cNvSpPr txBox="1">
            <a:spLocks/>
          </p:cNvSpPr>
          <p:nvPr/>
        </p:nvSpPr>
        <p:spPr>
          <a:xfrm>
            <a:off x="558800" y="4648200"/>
            <a:ext cx="8229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Namorado(a)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9" name="Text Placeholder 12"/>
          <p:cNvSpPr txBox="1">
            <a:spLocks/>
          </p:cNvSpPr>
          <p:nvPr/>
        </p:nvSpPr>
        <p:spPr>
          <a:xfrm>
            <a:off x="7112000" y="62484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Família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10" name="Text Placeholder 12"/>
          <p:cNvSpPr txBox="1">
            <a:spLocks/>
          </p:cNvSpPr>
          <p:nvPr/>
        </p:nvSpPr>
        <p:spPr>
          <a:xfrm>
            <a:off x="1320800" y="25908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Amigos</a:t>
            </a:r>
            <a:endParaRPr lang="en-US" sz="10000" dirty="0"/>
          </a:p>
        </p:txBody>
      </p:sp>
      <p:sp>
        <p:nvSpPr>
          <p:cNvPr id="11" name="Text Placeholder 12"/>
          <p:cNvSpPr txBox="1">
            <a:spLocks/>
          </p:cNvSpPr>
          <p:nvPr/>
        </p:nvSpPr>
        <p:spPr>
          <a:xfrm>
            <a:off x="7721600" y="46482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Estudo</a:t>
            </a:r>
            <a:endParaRPr lang="en-US" sz="10000" dirty="0"/>
          </a:p>
        </p:txBody>
      </p:sp>
      <p:sp>
        <p:nvSpPr>
          <p:cNvPr id="12" name="Text Placeholder 12"/>
          <p:cNvSpPr txBox="1">
            <a:spLocks/>
          </p:cNvSpPr>
          <p:nvPr/>
        </p:nvSpPr>
        <p:spPr>
          <a:xfrm>
            <a:off x="1016000" y="6400800"/>
            <a:ext cx="6324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Cachorro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5" name="Text Placeholder 12"/>
          <p:cNvSpPr txBox="1">
            <a:spLocks/>
          </p:cNvSpPr>
          <p:nvPr/>
        </p:nvSpPr>
        <p:spPr>
          <a:xfrm>
            <a:off x="5207000" y="762000"/>
            <a:ext cx="7797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Empreender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6" name="Text Placeholder 12"/>
          <p:cNvSpPr txBox="1">
            <a:spLocks/>
          </p:cNvSpPr>
          <p:nvPr/>
        </p:nvSpPr>
        <p:spPr>
          <a:xfrm>
            <a:off x="6121400" y="7751875"/>
            <a:ext cx="57150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Esportes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17" name="Text Placeholder 12"/>
          <p:cNvSpPr txBox="1">
            <a:spLocks/>
          </p:cNvSpPr>
          <p:nvPr/>
        </p:nvSpPr>
        <p:spPr>
          <a:xfrm rot="16200000">
            <a:off x="7416800" y="3886200"/>
            <a:ext cx="9753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9400" dirty="0" smtClean="0">
                <a:solidFill>
                  <a:srgbClr val="3399CC"/>
                </a:solidFill>
              </a:rPr>
              <a:t>Afazares da Casa</a:t>
            </a:r>
            <a:endParaRPr lang="en-US" sz="9400" dirty="0">
              <a:solidFill>
                <a:srgbClr val="3399CC"/>
              </a:solidFill>
            </a:endParaRPr>
          </a:p>
        </p:txBody>
      </p:sp>
      <p:sp>
        <p:nvSpPr>
          <p:cNvPr id="18" name="Text Placeholder 12"/>
          <p:cNvSpPr txBox="1">
            <a:spLocks/>
          </p:cNvSpPr>
          <p:nvPr/>
        </p:nvSpPr>
        <p:spPr>
          <a:xfrm>
            <a:off x="21416" y="7793952"/>
            <a:ext cx="6557183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Hobbies</a:t>
            </a:r>
            <a:endParaRPr lang="en-US" sz="10000" dirty="0"/>
          </a:p>
        </p:txBody>
      </p:sp>
      <p:sp>
        <p:nvSpPr>
          <p:cNvPr id="19" name="Text Placeholder 12"/>
          <p:cNvSpPr txBox="1">
            <a:spLocks/>
          </p:cNvSpPr>
          <p:nvPr/>
        </p:nvSpPr>
        <p:spPr>
          <a:xfrm>
            <a:off x="2921000" y="54102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algn="ctr"/>
            <a:r>
              <a:rPr lang="en-US" sz="10000" dirty="0" smtClean="0">
                <a:solidFill>
                  <a:srgbClr val="3399CC"/>
                </a:solidFill>
              </a:rPr>
              <a:t>Vídeo Game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1" name="Text Placeholder 12"/>
          <p:cNvSpPr txBox="1">
            <a:spLocks/>
          </p:cNvSpPr>
          <p:nvPr/>
        </p:nvSpPr>
        <p:spPr>
          <a:xfrm>
            <a:off x="2082800" y="3276600"/>
            <a:ext cx="48006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Filmes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2" name="Text Placeholder 12"/>
          <p:cNvSpPr txBox="1">
            <a:spLocks/>
          </p:cNvSpPr>
          <p:nvPr/>
        </p:nvSpPr>
        <p:spPr>
          <a:xfrm>
            <a:off x="863600" y="2057400"/>
            <a:ext cx="6400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FF6600"/>
                </a:solidFill>
              </a:rPr>
              <a:t>Seriados</a:t>
            </a:r>
            <a:endParaRPr lang="en-US" sz="10000" dirty="0">
              <a:solidFill>
                <a:srgbClr val="FF6600"/>
              </a:solidFill>
            </a:endParaRPr>
          </a:p>
        </p:txBody>
      </p:sp>
      <p:sp>
        <p:nvSpPr>
          <p:cNvPr id="23" name="Text Placeholder 12"/>
          <p:cNvSpPr txBox="1">
            <a:spLocks/>
          </p:cNvSpPr>
          <p:nvPr/>
        </p:nvSpPr>
        <p:spPr>
          <a:xfrm>
            <a:off x="711200" y="5715000"/>
            <a:ext cx="7797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/>
              <a:t>Leitura</a:t>
            </a:r>
            <a:endParaRPr lang="en-US" sz="10000" dirty="0"/>
          </a:p>
        </p:txBody>
      </p:sp>
      <p:sp>
        <p:nvSpPr>
          <p:cNvPr id="24" name="Text Placeholder 12"/>
          <p:cNvSpPr txBox="1">
            <a:spLocks/>
          </p:cNvSpPr>
          <p:nvPr/>
        </p:nvSpPr>
        <p:spPr>
          <a:xfrm>
            <a:off x="1016000" y="2209800"/>
            <a:ext cx="11734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Cavalgar ao ar Livre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5" name="Text Placeholder 12"/>
          <p:cNvSpPr txBox="1">
            <a:spLocks/>
          </p:cNvSpPr>
          <p:nvPr/>
        </p:nvSpPr>
        <p:spPr>
          <a:xfrm>
            <a:off x="482600" y="4495800"/>
            <a:ext cx="11734800" cy="19812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r>
              <a:rPr lang="en-US" sz="10000" dirty="0" smtClean="0">
                <a:solidFill>
                  <a:srgbClr val="3399CC"/>
                </a:solidFill>
              </a:rPr>
              <a:t>Passeios na Praia</a:t>
            </a:r>
            <a:endParaRPr lang="en-US" sz="10000" dirty="0">
              <a:solidFill>
                <a:srgbClr val="3399CC"/>
              </a:solidFill>
            </a:endParaRPr>
          </a:p>
        </p:txBody>
      </p:sp>
      <p:sp>
        <p:nvSpPr>
          <p:cNvPr id="26" name="Text Placeholder 12"/>
          <p:cNvSpPr txBox="1">
            <a:spLocks/>
          </p:cNvSpPr>
          <p:nvPr/>
        </p:nvSpPr>
        <p:spPr>
          <a:xfrm rot="2515884">
            <a:off x="-236220" y="2949375"/>
            <a:ext cx="10591800" cy="28194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ts val="1100"/>
              </a:spcBef>
              <a:spcAft>
                <a:spcPct val="0"/>
              </a:spcAft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1pPr>
            <a:lvl2pPr marL="647700" indent="-190500" algn="l" rtl="0" eaLnBrk="1" fontAlgn="base" hangingPunct="1">
              <a:spcBef>
                <a:spcPts val="1000"/>
              </a:spcBef>
              <a:spcAft>
                <a:spcPct val="0"/>
              </a:spcAft>
              <a:defRPr sz="3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2pPr>
            <a:lvl3pPr marL="1295400" indent="-381000" algn="l" rtl="0" eaLnBrk="1" fontAlgn="base" hangingPunct="1">
              <a:spcBef>
                <a:spcPts val="800"/>
              </a:spcBef>
              <a:spcAft>
                <a:spcPct val="0"/>
              </a:spcAft>
              <a:defRPr sz="34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3pPr>
            <a:lvl4pPr marL="1955800" indent="-5842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4pPr>
            <a:lvl5pPr marL="2603500" indent="-774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5pPr>
            <a:lvl6pPr marL="30607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6pPr>
            <a:lvl7pPr marL="35179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7pPr>
            <a:lvl8pPr marL="39751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8pPr>
            <a:lvl9pPr marL="4432300" algn="l" rtl="0" eaLnBrk="1" fontAlgn="base" hangingPunct="1">
              <a:spcBef>
                <a:spcPts val="700"/>
              </a:spcBef>
              <a:spcAft>
                <a:spcPct val="0"/>
              </a:spcAft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Lobster Two Italic" charset="0"/>
              </a:defRPr>
            </a:lvl9pPr>
          </a:lstStyle>
          <a:p>
            <a:pPr algn="ctr"/>
            <a:r>
              <a:rPr lang="en-US" sz="10000" dirty="0" smtClean="0">
                <a:solidFill>
                  <a:srgbClr val="FF6600"/>
                </a:solidFill>
              </a:rPr>
              <a:t>Atuar</a:t>
            </a:r>
            <a:endParaRPr lang="en-US" sz="10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44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MANHÃ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Passei a 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o e-mail/Skype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605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Comunicação é Chave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utloo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36" y="609600"/>
            <a:ext cx="2899064" cy="2362200"/>
          </a:xfrm>
          <a:prstGeom prst="rect">
            <a:avLst/>
          </a:prstGeom>
        </p:spPr>
      </p:pic>
      <p:pic>
        <p:nvPicPr>
          <p:cNvPr id="4" name="Picture 3" descr="skype-logo-feb_2012_rgb_5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0" y="838200"/>
            <a:ext cx="4336511" cy="1916738"/>
          </a:xfrm>
          <a:prstGeom prst="rect">
            <a:avLst/>
          </a:prstGeom>
        </p:spPr>
      </p:pic>
      <p:pic>
        <p:nvPicPr>
          <p:cNvPr id="5" name="Picture 4" descr="Facebook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00" y="3276600"/>
            <a:ext cx="8128000" cy="3060700"/>
          </a:xfrm>
          <a:prstGeom prst="rect">
            <a:avLst/>
          </a:prstGeom>
        </p:spPr>
      </p:pic>
      <p:pic>
        <p:nvPicPr>
          <p:cNvPr id="6" name="Picture 5" descr="whatsapp-logo-vecto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0" y="3200400"/>
            <a:ext cx="3505200" cy="3544824"/>
          </a:xfrm>
          <a:prstGeom prst="rect">
            <a:avLst/>
          </a:prstGeom>
        </p:spPr>
      </p:pic>
      <p:pic>
        <p:nvPicPr>
          <p:cNvPr id="7" name="Picture 6" descr="ms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553200"/>
            <a:ext cx="2667000" cy="219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91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Agrupe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635000" y="1981200"/>
            <a:ext cx="11734800" cy="6629400"/>
          </a:xfrm>
        </p:spPr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sz="5400" dirty="0" smtClean="0"/>
              <a:t>Fazer Agora</a:t>
            </a:r>
          </a:p>
          <a:p>
            <a:pPr marL="876300" lvl="1" indent="-571500">
              <a:buFont typeface="Arial"/>
              <a:buChar char="•"/>
            </a:pPr>
            <a:r>
              <a:rPr lang="en-US" sz="4800" dirty="0" smtClean="0">
                <a:solidFill>
                  <a:srgbClr val="3399CC"/>
                </a:solidFill>
              </a:rPr>
              <a:t>Menor que dois minutos e importante</a:t>
            </a: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Informação</a:t>
            </a:r>
          </a:p>
          <a:p>
            <a:pPr marL="1219200" lvl="2" indent="-571500">
              <a:spcBef>
                <a:spcPts val="1100"/>
              </a:spcBef>
              <a:buFont typeface="Arial"/>
              <a:buChar char="•"/>
            </a:pPr>
            <a:r>
              <a:rPr lang="en-US" sz="4400" dirty="0" smtClean="0">
                <a:solidFill>
                  <a:srgbClr val="3399CC"/>
                </a:solidFill>
              </a:rPr>
              <a:t>Vou usar no futuro</a:t>
            </a:r>
            <a:endParaRPr lang="en-US" sz="5400" dirty="0" smtClean="0">
              <a:solidFill>
                <a:srgbClr val="3399CC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Necessita Ação</a:t>
            </a:r>
          </a:p>
          <a:p>
            <a:pPr marL="1231900" lvl="3" indent="-571500">
              <a:spcBef>
                <a:spcPts val="1100"/>
              </a:spcBef>
              <a:buFont typeface="Arial"/>
              <a:buChar char="•"/>
            </a:pPr>
            <a:r>
              <a:rPr lang="en-US" sz="3800" dirty="0" smtClean="0">
                <a:solidFill>
                  <a:srgbClr val="3399CC"/>
                </a:solidFill>
              </a:rPr>
              <a:t>Mais do que minutos, não importante. Marcar no plano.</a:t>
            </a:r>
            <a:endParaRPr lang="en-US" sz="4200" dirty="0" smtClean="0">
              <a:solidFill>
                <a:srgbClr val="3399CC"/>
              </a:solidFill>
            </a:endParaRPr>
          </a:p>
          <a:p>
            <a:pPr marL="571500" indent="-571500">
              <a:buFont typeface="Arial"/>
              <a:buChar char="•"/>
            </a:pPr>
            <a:r>
              <a:rPr lang="en-US" sz="5400" dirty="0" smtClean="0"/>
              <a:t>Pendente</a:t>
            </a:r>
          </a:p>
          <a:p>
            <a:pPr marL="1231900" lvl="3" indent="-571500">
              <a:spcBef>
                <a:spcPts val="1100"/>
              </a:spcBef>
              <a:buFont typeface="Arial"/>
              <a:buChar char="•"/>
            </a:pPr>
            <a:r>
              <a:rPr lang="en-US" sz="3800" dirty="0" smtClean="0">
                <a:solidFill>
                  <a:srgbClr val="3399CC"/>
                </a:solidFill>
              </a:rPr>
              <a:t>Aguardando por algo ou alguém</a:t>
            </a:r>
            <a:endParaRPr lang="en-US" sz="4800" dirty="0"/>
          </a:p>
          <a:p>
            <a:pPr marL="0" indent="0"/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4127120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54400" y="4038600"/>
            <a:ext cx="6172200" cy="1447800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774" y="16764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Produtividade</a:t>
            </a:r>
            <a:endParaRPr lang="en-US" sz="150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175" y="48768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Hora do Dia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4123580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5026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686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818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Codealike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499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749800" y="990600"/>
            <a:ext cx="8255000" cy="1295400"/>
          </a:xfrm>
        </p:spPr>
        <p:txBody>
          <a:bodyPr/>
          <a:lstStyle/>
          <a:p>
            <a:pPr algn="l"/>
            <a:r>
              <a:rPr lang="en-US" dirty="0" smtClean="0"/>
              <a:t>Tempo é um recurso </a:t>
            </a:r>
            <a:r>
              <a:rPr lang="en-US" dirty="0" smtClean="0">
                <a:solidFill>
                  <a:srgbClr val="FF6600"/>
                </a:solidFill>
              </a:rPr>
              <a:t>LIMITADO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Planeje, planeje, planeje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Conhecimento é poder</a:t>
            </a:r>
            <a:endParaRPr lang="en-US" dirty="0"/>
          </a:p>
        </p:txBody>
      </p:sp>
      <p:pic>
        <p:nvPicPr>
          <p:cNvPr id="8" name="Picture Placeholder 7" descr="time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356" b="-12356"/>
          <a:stretch>
            <a:fillRect/>
          </a:stretch>
        </p:blipFill>
        <p:spPr/>
      </p:pic>
      <p:pic>
        <p:nvPicPr>
          <p:cNvPr id="10" name="Picture Placeholder 9" descr="power.jpg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" r="-378"/>
          <a:stretch>
            <a:fillRect/>
          </a:stretch>
        </p:blipFill>
        <p:spPr/>
      </p:pic>
      <p:pic>
        <p:nvPicPr>
          <p:cNvPr id="9" name="Picture Placeholder 8" descr="timetoplan.jpg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828" b="-5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5223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0" y="32071"/>
            <a:ext cx="13004800" cy="9753600"/>
          </a:xfrm>
        </p:spPr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Tempo é um recurso </a:t>
            </a:r>
            <a:r>
              <a:rPr lang="en-US" dirty="0" smtClean="0">
                <a:solidFill>
                  <a:srgbClr val="FF6600"/>
                </a:solidFill>
              </a:rPr>
              <a:t>LIMITADO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2842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Material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54000" y="5029200"/>
            <a:ext cx="12420600" cy="1219200"/>
          </a:xfrm>
        </p:spPr>
        <p:txBody>
          <a:bodyPr/>
          <a:lstStyle/>
          <a:p>
            <a:r>
              <a:rPr lang="en-US" dirty="0"/>
              <a:t>https://github.com/matheusdarosa/dojos</a:t>
            </a:r>
          </a:p>
        </p:txBody>
      </p:sp>
    </p:spTree>
    <p:extLst>
      <p:ext uri="{BB962C8B-B14F-4D97-AF65-F5344CB8AC3E}">
        <p14:creationId xmlns:p14="http://schemas.microsoft.com/office/powerpoint/2010/main" val="18972498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Matheus da Rosa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149600" y="6781800"/>
            <a:ext cx="6705600" cy="1219200"/>
          </a:xfrm>
        </p:spPr>
        <p:txBody>
          <a:bodyPr/>
          <a:lstStyle/>
          <a:p>
            <a:r>
              <a:rPr lang="en-US" dirty="0" smtClean="0"/>
              <a:t>matheus.rosa@cwi.com.br</a:t>
            </a:r>
          </a:p>
          <a:p>
            <a:pPr algn="l"/>
            <a:r>
              <a:rPr lang="en-US" dirty="0" smtClean="0"/>
              <a:t>@</a:t>
            </a:r>
            <a:r>
              <a:rPr lang="en-US" dirty="0" err="1" smtClean="0"/>
              <a:t>matheusdarosa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67" y="8001000"/>
            <a:ext cx="1124733" cy="9144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800" y="7848600"/>
            <a:ext cx="1219200" cy="12192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7953137"/>
            <a:ext cx="1143000" cy="101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269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40000" y="1143000"/>
            <a:ext cx="7924799" cy="7467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feito?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 que pode ser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928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l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3800" y="0"/>
            <a:ext cx="19507200" cy="975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31664" y="6327251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02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058432" y="6392932"/>
            <a:ext cx="18466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93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454400" y="4038600"/>
            <a:ext cx="6172200" cy="1447800"/>
          </a:xfrm>
        </p:spPr>
        <p:txBody>
          <a:bodyPr/>
          <a:lstStyle/>
          <a:p>
            <a:r>
              <a:rPr lang="en-US" dirty="0" smtClean="0"/>
              <a:t>VS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774" y="16764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Trabalho Produtivo</a:t>
            </a:r>
            <a:endParaRPr lang="en-US" sz="15000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-4175" y="4876800"/>
            <a:ext cx="13004800" cy="3276600"/>
          </a:xfrm>
        </p:spPr>
        <p:txBody>
          <a:bodyPr/>
          <a:lstStyle/>
          <a:p>
            <a:r>
              <a:rPr lang="en-US" sz="15000" dirty="0" smtClean="0"/>
              <a:t>Trabalho Improdutivo</a:t>
            </a: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7752142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8552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Justin Bieber Template v3 PPT">
  <a:themeElements>
    <a:clrScheme name="">
      <a:dk1>
        <a:srgbClr val="000000"/>
      </a:dk1>
      <a:lt1>
        <a:srgbClr val="FF6E00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BAAA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Bebas Neue"/>
        <a:ea typeface="ヒラギノ角ゴ ProN W3"/>
        <a:cs typeface="ヒラギノ角ゴ ProN W3"/>
      </a:majorFont>
      <a:minorFont>
        <a:latin typeface="Lobster Two Italic"/>
        <a:ea typeface="ヒラギノ明朝 ProN W3"/>
        <a:cs typeface="ヒラギノ明朝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Justin Bieber Template v3 PPT.potx</Template>
  <TotalTime>5635</TotalTime>
  <Pages>0</Pages>
  <Words>266</Words>
  <Characters>0</Characters>
  <Application>Microsoft Macintosh PowerPoint</Application>
  <PresentationFormat>Custom</PresentationFormat>
  <Lines>0</Lines>
  <Paragraphs>85</Paragraphs>
  <Slides>41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Justin Bieber Template v3 PPT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Prioridades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Informações Similares</vt:lpstr>
      <vt:lpstr>PowerPoint Presentation</vt:lpstr>
      <vt:lpstr>PowerPoint Presentation</vt:lpstr>
      <vt:lpstr>PowerPoint Presentation</vt:lpstr>
      <vt:lpstr>Agrupe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 Template</dc:title>
  <dc:subject/>
  <dc:creator>Slides That Rock</dc:creator>
  <cp:keywords/>
  <dc:description/>
  <cp:lastModifiedBy>Matheus  da Rosa</cp:lastModifiedBy>
  <cp:revision>128</cp:revision>
  <dcterms:modified xsi:type="dcterms:W3CDTF">2015-05-21T11:24:23Z</dcterms:modified>
</cp:coreProperties>
</file>